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9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20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8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38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1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21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5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37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8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92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12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0725-0F18-4829-960D-415D36CCA936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F969-3FC1-4527-A343-C5AD2899B7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73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16205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A40052"/>
                </a:solidFill>
                <a:ea typeface="Calibri"/>
                <a:cs typeface="Times New Roman"/>
              </a:rPr>
              <a:t>Allied Health Professions Australia</a:t>
            </a:r>
            <a:r>
              <a:rPr lang="en-AU" sz="2800" dirty="0">
                <a:solidFill>
                  <a:srgbClr val="CC0066"/>
                </a:solidFill>
                <a:ea typeface="Calibri"/>
                <a:cs typeface="Times New Roman"/>
              </a:rPr>
              <a:t> </a:t>
            </a: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2391109" cy="91452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067128" cy="4691063"/>
          </a:xfrm>
        </p:spPr>
        <p:txBody>
          <a:bodyPr/>
          <a:lstStyle/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r>
              <a:rPr lang="en-AU" sz="2000" dirty="0" smtClean="0"/>
              <a:t>Logos </a:t>
            </a:r>
            <a:r>
              <a:rPr lang="en-AU" sz="2000" dirty="0"/>
              <a:t>for Allied Health Professionals Day in Australia. </a:t>
            </a:r>
            <a:r>
              <a:rPr lang="en-AU" sz="2000" dirty="0" smtClean="0"/>
              <a:t>The slides contain </a:t>
            </a:r>
            <a:r>
              <a:rPr lang="en-AU" sz="2000" dirty="0"/>
              <a:t>social media tiles, banners and an email signature banner that can be used to promote </a:t>
            </a:r>
            <a:r>
              <a:rPr lang="en-AU" sz="2000" dirty="0" smtClean="0"/>
              <a:t>Allied Health Professionals’ Day 2020. 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51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Social </a:t>
            </a:r>
            <a:r>
              <a:rPr lang="en-AU" dirty="0" err="1" smtClean="0"/>
              <a:t>Landscape_profile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769"/>
            <a:ext cx="8229600" cy="4306824"/>
          </a:xfrm>
        </p:spPr>
      </p:pic>
    </p:spTree>
    <p:extLst>
      <p:ext uri="{BB962C8B-B14F-4D97-AF65-F5344CB8AC3E}">
        <p14:creationId xmlns:p14="http://schemas.microsoft.com/office/powerpoint/2010/main" val="7408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Banner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6653"/>
            <a:ext cx="8229600" cy="3233057"/>
          </a:xfrm>
        </p:spPr>
      </p:pic>
    </p:spTree>
    <p:extLst>
      <p:ext uri="{BB962C8B-B14F-4D97-AF65-F5344CB8AC3E}">
        <p14:creationId xmlns:p14="http://schemas.microsoft.com/office/powerpoint/2010/main" val="272784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Banner – high resolution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6325"/>
            <a:ext cx="8229600" cy="3233712"/>
          </a:xfrm>
        </p:spPr>
      </p:pic>
    </p:spTree>
    <p:extLst>
      <p:ext uri="{BB962C8B-B14F-4D97-AF65-F5344CB8AC3E}">
        <p14:creationId xmlns:p14="http://schemas.microsoft.com/office/powerpoint/2010/main" val="267289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eSignature banner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3864"/>
            <a:ext cx="8229600" cy="2058634"/>
          </a:xfrm>
        </p:spPr>
      </p:pic>
    </p:spTree>
    <p:extLst>
      <p:ext uri="{BB962C8B-B14F-4D97-AF65-F5344CB8AC3E}">
        <p14:creationId xmlns:p14="http://schemas.microsoft.com/office/powerpoint/2010/main" val="226155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Social Media jpegs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58512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Title 1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29180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Title 2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10615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Landscape Social 1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769"/>
            <a:ext cx="8229600" cy="4306824"/>
          </a:xfrm>
        </p:spPr>
      </p:pic>
    </p:spTree>
    <p:extLst>
      <p:ext uri="{BB962C8B-B14F-4D97-AF65-F5344CB8AC3E}">
        <p14:creationId xmlns:p14="http://schemas.microsoft.com/office/powerpoint/2010/main" val="379354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Landscape Social 2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769"/>
            <a:ext cx="8229600" cy="4306824"/>
          </a:xfrm>
        </p:spPr>
      </p:pic>
    </p:spTree>
    <p:extLst>
      <p:ext uri="{BB962C8B-B14F-4D97-AF65-F5344CB8AC3E}">
        <p14:creationId xmlns:p14="http://schemas.microsoft.com/office/powerpoint/2010/main" val="140352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D4F1592FC0344BE570BCEF7897CF8" ma:contentTypeVersion="12" ma:contentTypeDescription="Create a new document." ma:contentTypeScope="" ma:versionID="770a8110ecc0aa3c282787d5ea367d2b">
  <xsd:schema xmlns:xsd="http://www.w3.org/2001/XMLSchema" xmlns:xs="http://www.w3.org/2001/XMLSchema" xmlns:p="http://schemas.microsoft.com/office/2006/metadata/properties" xmlns:ns2="d581ceaa-e9df-490e-85c6-8863378bce40" xmlns:ns3="aeebb0d6-797a-4d3f-8359-31e2a9d3a026" targetNamespace="http://schemas.microsoft.com/office/2006/metadata/properties" ma:root="true" ma:fieldsID="98e4a1f7954d4d5665857b0140d837de" ns2:_="" ns3:_="">
    <xsd:import namespace="d581ceaa-e9df-490e-85c6-8863378bce40"/>
    <xsd:import namespace="aeebb0d6-797a-4d3f-8359-31e2a9d3a0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1ceaa-e9df-490e-85c6-8863378bc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bb0d6-797a-4d3f-8359-31e2a9d3a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B7C804-96E7-4CAD-84F3-AC2691004029}"/>
</file>

<file path=customXml/itemProps2.xml><?xml version="1.0" encoding="utf-8"?>
<ds:datastoreItem xmlns:ds="http://schemas.openxmlformats.org/officeDocument/2006/customXml" ds:itemID="{28A726E0-C788-463E-BAA9-C88D1863AEAF}"/>
</file>

<file path=customXml/itemProps3.xml><?xml version="1.0" encoding="utf-8"?>
<ds:datastoreItem xmlns:ds="http://schemas.openxmlformats.org/officeDocument/2006/customXml" ds:itemID="{022AA8E2-01EC-4535-829D-28A65D5CB46D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Allied Health Professions Australia </vt:lpstr>
      <vt:lpstr>Banner</vt:lpstr>
      <vt:lpstr>Banner – high resolution</vt:lpstr>
      <vt:lpstr>eSignature banner</vt:lpstr>
      <vt:lpstr>Social Media jpegs</vt:lpstr>
      <vt:lpstr>Title 1</vt:lpstr>
      <vt:lpstr>Title 2</vt:lpstr>
      <vt:lpstr>Landscape Social 1</vt:lpstr>
      <vt:lpstr>Landscape Social 2</vt:lpstr>
      <vt:lpstr>Social Landscape_profile</vt:lpstr>
    </vt:vector>
  </TitlesOfParts>
  <Company>SA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Banner</dc:title>
  <dc:creator>Kelly S. Donnellan</dc:creator>
  <cp:lastModifiedBy>Kelly S. Donnellan</cp:lastModifiedBy>
  <cp:revision>2</cp:revision>
  <dcterms:created xsi:type="dcterms:W3CDTF">2020-09-15T07:07:19Z</dcterms:created>
  <dcterms:modified xsi:type="dcterms:W3CDTF">2020-09-15T07:24:13Z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0x010100C99D4F1592FC0344BE570BCEF7897CF8</vt:lpwstr>
  </property>
</Properties>
</file>